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E505-EFA4-4B0B-BA9F-60F3B4B5C744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109D5A-6E19-4A23-B80B-3D76013648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E505-EFA4-4B0B-BA9F-60F3B4B5C744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09D5A-6E19-4A23-B80B-3D76013648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E505-EFA4-4B0B-BA9F-60F3B4B5C744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09D5A-6E19-4A23-B80B-3D76013648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591E505-EFA4-4B0B-BA9F-60F3B4B5C744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C7109D5A-6E19-4A23-B80B-3D76013648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E505-EFA4-4B0B-BA9F-60F3B4B5C744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09D5A-6E19-4A23-B80B-3D76013648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E505-EFA4-4B0B-BA9F-60F3B4B5C744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09D5A-6E19-4A23-B80B-3D76013648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09D5A-6E19-4A23-B80B-3D76013648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E505-EFA4-4B0B-BA9F-60F3B4B5C744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E505-EFA4-4B0B-BA9F-60F3B4B5C744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09D5A-6E19-4A23-B80B-3D76013648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E505-EFA4-4B0B-BA9F-60F3B4B5C744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09D5A-6E19-4A23-B80B-3D76013648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591E505-EFA4-4B0B-BA9F-60F3B4B5C744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7109D5A-6E19-4A23-B80B-3D76013648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E505-EFA4-4B0B-BA9F-60F3B4B5C744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109D5A-6E19-4A23-B80B-3D76013648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591E505-EFA4-4B0B-BA9F-60F3B4B5C744}" type="datetimeFigureOut">
              <a:rPr lang="en-US" smtClean="0"/>
              <a:pPr/>
              <a:t>5/23/2012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C7109D5A-6E19-4A23-B80B-3D76013648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13 Section 1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8800" b="1" dirty="0" smtClean="0"/>
              <a:t>OREGON COUNTRY </a:t>
            </a:r>
            <a:endParaRPr lang="en-US" sz="8800" b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edu.glogster.com/media/4/27/93/63/279363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2353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66800" y="228600"/>
            <a:ext cx="7162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u="sng" dirty="0" smtClean="0">
                <a:solidFill>
                  <a:schemeClr val="bg1"/>
                </a:solidFill>
              </a:rPr>
              <a:t>The Lure of Oregon </a:t>
            </a:r>
            <a:endParaRPr lang="en-US" sz="6000" b="1" u="sng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0600" y="1676400"/>
            <a:ext cx="7162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bg1"/>
                </a:solidFill>
              </a:rPr>
              <a:t> </a:t>
            </a:r>
            <a:r>
              <a:rPr lang="en-US" sz="3600" dirty="0" smtClean="0">
                <a:solidFill>
                  <a:schemeClr val="bg1"/>
                </a:solidFill>
                <a:latin typeface="Broadway" pitchFamily="82" charset="0"/>
              </a:rPr>
              <a:t>In the 1820’s the white settlers  owned much of the land between the Appalachians and the Mississippi River. </a:t>
            </a:r>
          </a:p>
          <a:p>
            <a:pPr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bg1"/>
                </a:solidFill>
                <a:latin typeface="Broadway" pitchFamily="82" charset="0"/>
              </a:rPr>
              <a:t>Many settlers  wanted to move farther west  to grow crops.  </a:t>
            </a:r>
            <a:endParaRPr lang="en-US" sz="3600" dirty="0">
              <a:solidFill>
                <a:schemeClr val="bg1"/>
              </a:solidFill>
              <a:latin typeface="Broadway" pitchFamily="82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smh.pbwiki.com/f/LouisianaPurchaseMap.jpg"/>
          <p:cNvPicPr>
            <a:picLocks noChangeAspect="1" noChangeArrowheads="1"/>
          </p:cNvPicPr>
          <p:nvPr/>
        </p:nvPicPr>
        <p:blipFill>
          <a:blip r:embed="rId2" cstate="print">
            <a:lum bright="-58000" contrast="-62000"/>
          </a:blip>
          <a:stretch>
            <a:fillRect/>
          </a:stretch>
        </p:blipFill>
        <p:spPr bwMode="auto">
          <a:xfrm>
            <a:off x="0" y="304800"/>
            <a:ext cx="9144000" cy="590662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362200" y="457200"/>
            <a:ext cx="4495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u="sng" dirty="0" smtClean="0">
                <a:ln w="18415" cmpd="sng">
                  <a:solidFill>
                    <a:srgbClr val="FFFFFF"/>
                  </a:solidFill>
                  <a:prstDash val="solid"/>
                </a:ln>
              </a:rPr>
              <a:t>Land And Climate </a:t>
            </a:r>
            <a:endParaRPr lang="en-US" sz="6000" b="1" u="sng" dirty="0">
              <a:ln w="18415" cmpd="sng">
                <a:solidFill>
                  <a:srgbClr val="FFFFFF"/>
                </a:solidFill>
                <a:prstDash val="solid"/>
              </a:ln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438400"/>
            <a:ext cx="91440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 </a:t>
            </a:r>
            <a:r>
              <a:rPr lang="en-US" sz="3200" dirty="0" smtClean="0"/>
              <a:t>Along the pacific coast  the sol is fertile  and the weather is mild all year round, with much rainfall.  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  Further  in land there were dense forest that covered the mountain range . These parts were filled with beavers and other types of fur-bearing animals!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For this reasons many fur trappers were the first whites to go to the Oregon country. </a:t>
            </a: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slodive.com/wp-content/uploads/2012/04/wood-background/cool-wood-background.jpg" hidden="1"/>
          <p:cNvPicPr>
            <a:picLocks noChangeAspect="1" noChangeArrowheads="1"/>
          </p:cNvPicPr>
          <p:nvPr/>
        </p:nvPicPr>
        <p:blipFill>
          <a:blip r:embed="rId2" cstate="print">
            <a:lum bright="-29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lum bright="-44000" contrast="-26000"/>
          </a:blip>
          <a:srcRect r="2244" b="2222"/>
          <a:stretch>
            <a:fillRect/>
          </a:stretch>
        </p:blipFill>
        <p:spPr bwMode="auto">
          <a:xfrm>
            <a:off x="0" y="0"/>
            <a:ext cx="92562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371600" y="381000"/>
            <a:ext cx="6858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u="sng" dirty="0" smtClean="0"/>
              <a:t>Competing Claims</a:t>
            </a:r>
            <a:endParaRPr lang="en-US" sz="6000" b="1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990600" y="1524000"/>
            <a:ext cx="7620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 In the 1800  4 countries clamed Oregon United States , Great Britain , Spain, and Russia .</a:t>
            </a:r>
          </a:p>
          <a:p>
            <a:r>
              <a:rPr lang="en-US" sz="4400" dirty="0" smtClean="0"/>
              <a:t>In 1818 </a:t>
            </a:r>
            <a:r>
              <a:rPr lang="en-US" sz="4400" dirty="0" smtClean="0"/>
              <a:t>United states </a:t>
            </a:r>
            <a:r>
              <a:rPr lang="en-US" sz="4400" dirty="0" smtClean="0"/>
              <a:t>and Great Britain agreed to occupy Oregon jointly!</a:t>
            </a:r>
            <a:endParaRPr lang="en-US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lum bright="-23000" contrast="-20000"/>
          </a:blip>
          <a:srcRect/>
          <a:stretch>
            <a:fillRect/>
          </a:stretch>
        </p:blipFill>
        <p:spPr bwMode="auto">
          <a:xfrm>
            <a:off x="-152400" y="0"/>
            <a:ext cx="9296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219200" y="228600"/>
            <a:ext cx="6553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u="sng" dirty="0" smtClean="0"/>
              <a:t>Fur  Trappers in the Far West </a:t>
            </a:r>
            <a:endParaRPr lang="en-US" sz="6000" b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685800" y="2057400"/>
            <a:ext cx="762000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dirty="0" smtClean="0"/>
              <a:t>At  first only few people came to Oregon and they came for the furs.</a:t>
            </a:r>
          </a:p>
          <a:p>
            <a:r>
              <a:rPr lang="en-US" sz="3400" dirty="0" smtClean="0"/>
              <a:t>Since furs could be sold in china for huge profits , English fur trappers stopped along the coast before crossing the Pacific. </a:t>
            </a:r>
          </a:p>
          <a:p>
            <a:r>
              <a:rPr lang="en-US" sz="3400" dirty="0" smtClean="0"/>
              <a:t>Only a few hardy men actually settled in Oregon.(KNOWN AS MOUNTAIN MEN)</a:t>
            </a:r>
          </a:p>
          <a:p>
            <a:endParaRPr lang="en-US" sz="3200" dirty="0" smtClean="0"/>
          </a:p>
          <a:p>
            <a:endParaRPr lang="en-US" sz="3200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124</TotalTime>
  <Words>204</Words>
  <Application>Microsoft Office PowerPoint</Application>
  <PresentationFormat>On-screen Show 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Paper</vt:lpstr>
      <vt:lpstr>OREGON COUNTRY </vt:lpstr>
      <vt:lpstr>Slide 2</vt:lpstr>
      <vt:lpstr>Slide 3</vt:lpstr>
      <vt:lpstr>Slide 4</vt:lpstr>
      <vt:lpstr>Slide 5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your name</dc:creator>
  <cp:lastModifiedBy>your name</cp:lastModifiedBy>
  <cp:revision>14</cp:revision>
  <dcterms:created xsi:type="dcterms:W3CDTF">2012-05-04T15:28:09Z</dcterms:created>
  <dcterms:modified xsi:type="dcterms:W3CDTF">2012-05-23T15:53:38Z</dcterms:modified>
</cp:coreProperties>
</file>